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625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091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1264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767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5868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3128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0648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145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78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7170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504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07D69-9753-4BF8-B341-DCB06ABC4711}" type="datetimeFigureOut">
              <a:rPr lang="vi-VN" smtClean="0"/>
              <a:t>22/01/2022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1FCD-07AF-4F3F-A028-C4BDFBCFF2D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280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656637" y="821643"/>
            <a:ext cx="10854045" cy="3166824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Dòng điện cảm ứng chỉ xuất hiện trong cuộn dây dẫn kín trong thời gian có sự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……………………………...... qua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tiết diện S của cuộn dây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Khi số đường sức từ qua tiết diện S của cuộn dây dẫn kín biến đổi thì trong cuộn dây dẫn xuất hiện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……..………..……..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8082" y="2174222"/>
            <a:ext cx="3937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 đổi của số đường sức từ </a:t>
            </a:r>
            <a:endParaRPr lang="vi-VN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5412" y="3243572"/>
            <a:ext cx="27109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điện cảm ứng.</a:t>
            </a:r>
            <a:endParaRPr lang="vi-VN"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23331" y="848537"/>
            <a:ext cx="10849970" cy="919401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10186" y="2075963"/>
            <a:ext cx="102631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Từ trường xuyên qua tiết diện S của dây dẫn kín </a:t>
            </a:r>
            <a:r>
              <a:rPr 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310186" y="3622934"/>
            <a:ext cx="436729" cy="477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427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64777" y="848537"/>
            <a:ext cx="11255188" cy="919401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32.1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0235" y="2367787"/>
            <a:ext cx="77712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cho nam châm quay trước cuộn dây như hình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32.1 </a:t>
            </a:r>
            <a:endParaRPr lang="en-US" sz="2400" dirty="0" smtClean="0">
              <a:solidFill>
                <a:srgbClr val="0000FF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số đường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 từ xuyên qua tiết diện S của cuộn dây thay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 </a:t>
            </a: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trong cuộn dây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 dòng điện 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44569" y="2023462"/>
            <a:ext cx="1454885" cy="34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u="sng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515" y="2195624"/>
            <a:ext cx="2838450" cy="267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28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64777" y="848537"/>
            <a:ext cx="11255188" cy="919401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49386" y="2271285"/>
            <a:ext cx="868597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 một thiết bị gồm một ông dây dẫn kín, một nam chârn và một bộ phận làm cho cuộn dây dẫn hoặc nam châm quay liên tục.</a:t>
            </a:r>
            <a:endParaRPr kumimoji="0" lang="en-US" altLang="en-US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 dụ:</a:t>
            </a:r>
            <a:endParaRPr kumimoji="0" lang="en-US" altLang="en-US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Picture 1" descr="Giải bài tập Vật lý lớp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117" y="3315835"/>
            <a:ext cx="2598530" cy="140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635383" y="1883493"/>
            <a:ext cx="1454885" cy="34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u="sng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7023040" y="4840595"/>
            <a:ext cx="2626948" cy="1765399"/>
            <a:chOff x="7077187" y="4811954"/>
            <a:chExt cx="2626948" cy="1765399"/>
          </a:xfrm>
        </p:grpSpPr>
        <p:grpSp>
          <p:nvGrpSpPr>
            <p:cNvPr id="35" name="Group 34"/>
            <p:cNvGrpSpPr/>
            <p:nvPr/>
          </p:nvGrpSpPr>
          <p:grpSpPr>
            <a:xfrm>
              <a:off x="7077187" y="4811956"/>
              <a:ext cx="2626948" cy="1765397"/>
              <a:chOff x="6046789" y="3522349"/>
              <a:chExt cx="3620164" cy="2127824"/>
            </a:xfrm>
          </p:grpSpPr>
          <p:cxnSp>
            <p:nvCxnSpPr>
              <p:cNvPr id="38" name="Straight Connector 37"/>
              <p:cNvCxnSpPr/>
              <p:nvPr/>
            </p:nvCxnSpPr>
            <p:spPr>
              <a:xfrm flipV="1">
                <a:off x="6046789" y="3522349"/>
                <a:ext cx="2885867" cy="1732755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7" name="Group 36"/>
              <p:cNvGrpSpPr/>
              <p:nvPr/>
            </p:nvGrpSpPr>
            <p:grpSpPr>
              <a:xfrm>
                <a:off x="6046789" y="3840945"/>
                <a:ext cx="3620164" cy="1809228"/>
                <a:chOff x="6046789" y="3840945"/>
                <a:chExt cx="3620164" cy="1809228"/>
              </a:xfrm>
            </p:grpSpPr>
            <p:pic>
              <p:nvPicPr>
                <p:cNvPr id="40" name="Picture 1" descr="Giải bài tập Vật lý lớp 9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8482"/>
                <a:stretch/>
              </p:blipFill>
              <p:spPr bwMode="auto">
                <a:xfrm>
                  <a:off x="6046789" y="3840945"/>
                  <a:ext cx="1900424" cy="180922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1" name="Picture 1" descr="Giải bài tập Vật lý lớp 9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126" t="42960" b="36419"/>
                <a:stretch/>
              </p:blipFill>
              <p:spPr bwMode="auto">
                <a:xfrm>
                  <a:off x="7933766" y="4615929"/>
                  <a:ext cx="1733187" cy="37308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39" name="Straight Connector 38"/>
              <p:cNvCxnSpPr/>
              <p:nvPr/>
            </p:nvCxnSpPr>
            <p:spPr>
              <a:xfrm flipV="1">
                <a:off x="6064817" y="4802472"/>
                <a:ext cx="769983" cy="45263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Curved Down Arrow 26"/>
            <p:cNvSpPr/>
            <p:nvPr/>
          </p:nvSpPr>
          <p:spPr>
            <a:xfrm>
              <a:off x="8473902" y="4811954"/>
              <a:ext cx="518136" cy="35296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339625" y="3422137"/>
            <a:ext cx="2213667" cy="1405683"/>
            <a:chOff x="7339625" y="3422137"/>
            <a:chExt cx="2213667" cy="1405683"/>
          </a:xfrm>
        </p:grpSpPr>
        <p:grpSp>
          <p:nvGrpSpPr>
            <p:cNvPr id="16" name="Group 15"/>
            <p:cNvGrpSpPr/>
            <p:nvPr/>
          </p:nvGrpSpPr>
          <p:grpSpPr>
            <a:xfrm>
              <a:off x="7339625" y="3422137"/>
              <a:ext cx="2213667" cy="1405683"/>
              <a:chOff x="6046789" y="3840945"/>
              <a:chExt cx="3644950" cy="1809228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8376037" y="4190067"/>
                <a:ext cx="1315702" cy="74987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" name="Group 2"/>
              <p:cNvGrpSpPr/>
              <p:nvPr/>
            </p:nvGrpSpPr>
            <p:grpSpPr>
              <a:xfrm>
                <a:off x="6046789" y="3840945"/>
                <a:ext cx="3620164" cy="1809228"/>
                <a:chOff x="6046789" y="3840945"/>
                <a:chExt cx="3620164" cy="1809228"/>
              </a:xfrm>
            </p:grpSpPr>
            <p:pic>
              <p:nvPicPr>
                <p:cNvPr id="8" name="Picture 1" descr="Giải bài tập Vật lý lớp 9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8482"/>
                <a:stretch/>
              </p:blipFill>
              <p:spPr bwMode="auto">
                <a:xfrm>
                  <a:off x="6046789" y="3840945"/>
                  <a:ext cx="1900424" cy="180922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" name="Picture 1" descr="Giải bài tập Vật lý lớp 9"/>
                <p:cNvPicPr>
                  <a:picLocks noChangeAspect="1" noChangeArrowheads="1"/>
                </p:cNvPicPr>
                <p:nvPr/>
              </p:nvPicPr>
              <p:blipFill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126" t="42960" b="36419"/>
                <a:stretch/>
              </p:blipFill>
              <p:spPr bwMode="auto">
                <a:xfrm>
                  <a:off x="7933766" y="4615929"/>
                  <a:ext cx="1733187" cy="373087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10" name="Straight Connector 9"/>
              <p:cNvCxnSpPr/>
              <p:nvPr/>
            </p:nvCxnSpPr>
            <p:spPr>
              <a:xfrm flipV="1">
                <a:off x="7769547" y="4883871"/>
                <a:ext cx="724929" cy="35960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Curved Down Arrow 50"/>
            <p:cNvSpPr/>
            <p:nvPr/>
          </p:nvSpPr>
          <p:spPr>
            <a:xfrm>
              <a:off x="8925478" y="3647109"/>
              <a:ext cx="518136" cy="352964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182858" y="4687136"/>
            <a:ext cx="2626948" cy="2121548"/>
            <a:chOff x="3239259" y="4721518"/>
            <a:chExt cx="2626948" cy="2121548"/>
          </a:xfrm>
        </p:grpSpPr>
        <p:sp>
          <p:nvSpPr>
            <p:cNvPr id="53" name="Flowchart: Magnetic Disk 52"/>
            <p:cNvSpPr/>
            <p:nvPr/>
          </p:nvSpPr>
          <p:spPr>
            <a:xfrm>
              <a:off x="3610081" y="6591060"/>
              <a:ext cx="446115" cy="252006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239259" y="4721518"/>
              <a:ext cx="2626948" cy="1953545"/>
              <a:chOff x="8509842" y="3170506"/>
              <a:chExt cx="2626948" cy="195354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8509842" y="3170506"/>
                <a:ext cx="2626948" cy="1953545"/>
                <a:chOff x="6046789" y="3440910"/>
                <a:chExt cx="3620164" cy="2354598"/>
              </a:xfrm>
            </p:grpSpPr>
            <p:grpSp>
              <p:nvGrpSpPr>
                <p:cNvPr id="20" name="Group 19"/>
                <p:cNvGrpSpPr/>
                <p:nvPr/>
              </p:nvGrpSpPr>
              <p:grpSpPr>
                <a:xfrm>
                  <a:off x="6046789" y="3840945"/>
                  <a:ext cx="3620164" cy="1809228"/>
                  <a:chOff x="6046789" y="3840945"/>
                  <a:chExt cx="3620164" cy="1809228"/>
                </a:xfrm>
              </p:grpSpPr>
              <p:pic>
                <p:nvPicPr>
                  <p:cNvPr id="22" name="Picture 1" descr="Giải bài tập Vật lý lớp 9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48482"/>
                  <a:stretch/>
                </p:blipFill>
                <p:spPr bwMode="auto">
                  <a:xfrm>
                    <a:off x="6046789" y="3840945"/>
                    <a:ext cx="1900424" cy="180922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3" name="Picture 1" descr="Giải bài tập Vật lý lớp 9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0126" t="42960" b="36419"/>
                  <a:stretch/>
                </p:blipFill>
                <p:spPr bwMode="auto">
                  <a:xfrm>
                    <a:off x="7933766" y="4615929"/>
                    <a:ext cx="1733187" cy="373087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cxnSp>
              <p:nvCxnSpPr>
                <p:cNvPr id="21" name="Straight Connector 20"/>
                <p:cNvCxnSpPr>
                  <a:stCxn id="53" idx="0"/>
                </p:cNvCxnSpPr>
                <p:nvPr/>
              </p:nvCxnSpPr>
              <p:spPr>
                <a:xfrm flipH="1" flipV="1">
                  <a:off x="6840824" y="5273675"/>
                  <a:ext cx="24384" cy="52183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 flipV="1">
                  <a:off x="6865208" y="3440910"/>
                  <a:ext cx="13547" cy="79196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Curved Right Arrow 24"/>
              <p:cNvSpPr/>
              <p:nvPr/>
            </p:nvSpPr>
            <p:spPr>
              <a:xfrm>
                <a:off x="8817009" y="3335743"/>
                <a:ext cx="210969" cy="207869"/>
              </a:xfrm>
              <a:prstGeom prst="curv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6920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64777" y="848537"/>
            <a:ext cx="11255188" cy="510778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1757176" y="1755831"/>
            <a:ext cx="10062789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Khi số đường sức từ xuyên qua tiết diện cuộn dây biến </a:t>
            </a:r>
            <a:r>
              <a:rPr lang="en-US" sz="2400" i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endParaRPr lang="en-US" sz="2400" i="1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757176" y="3977776"/>
            <a:ext cx="436729" cy="477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849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64777" y="848537"/>
            <a:ext cx="11255188" cy="919401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6: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32.2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Giải SBT Vật Lí 9 | Giải bài tập Sách bài tập Vật Lí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305" y="2406766"/>
            <a:ext cx="3617660" cy="269143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931988" y="2123140"/>
            <a:ext cx="857922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Quay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AB.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Quay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CD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Quay quanh trục </a:t>
            </a:r>
            <a:r>
              <a:rPr lang="en-US" sz="2400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PQ</a:t>
            </a:r>
            <a:endParaRPr lang="en-US" sz="24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31988" y="4278027"/>
            <a:ext cx="436729" cy="477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4661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64777" y="848537"/>
            <a:ext cx="11255188" cy="919401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7: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32.3,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trục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PQ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Vì sao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4347" y="2326410"/>
            <a:ext cx="6746160" cy="224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400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 dây quay quanh trục PQ thì số đường sức từ của nam châm xuyên qua tiết diện S của cuộn dây </a:t>
            </a:r>
            <a:r>
              <a:rPr lang="en-US" sz="2400" i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biến </a:t>
            </a:r>
            <a:r>
              <a:rPr lang="en-US" sz="24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 nên trong </a:t>
            </a:r>
            <a:r>
              <a:rPr lang="en-US" sz="2400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 dây không </a:t>
            </a:r>
            <a:r>
              <a:rPr lang="en-US" sz="24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 </a:t>
            </a:r>
            <a:r>
              <a:rPr lang="en-US" sz="2400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 dòng điện cảm ứng. </a:t>
            </a:r>
            <a:endParaRPr lang="en-US" sz="2400" i="1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14328" y="1903687"/>
            <a:ext cx="1478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Lời giải:</a:t>
            </a: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9976" y="2664628"/>
            <a:ext cx="3139989" cy="273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62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0"/>
          <p:cNvSpPr>
            <a:spLocks noChangeArrowheads="1"/>
          </p:cNvSpPr>
          <p:nvPr/>
        </p:nvSpPr>
        <p:spPr bwMode="auto">
          <a:xfrm>
            <a:off x="1931988" y="103188"/>
            <a:ext cx="8229600" cy="609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68CE88"/>
              </a:gs>
              <a:gs pos="50000">
                <a:srgbClr val="FFE2A7"/>
              </a:gs>
              <a:gs pos="100000">
                <a:srgbClr val="68CE88"/>
              </a:gs>
            </a:gsLst>
            <a:lin ang="5400000" scaled="1"/>
          </a:gradFill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vi-VN" u="sng">
                <a:solidFill>
                  <a:srgbClr val="0000FF"/>
                </a:solidFill>
              </a:rPr>
              <a:t>Bài 32</a:t>
            </a:r>
            <a:r>
              <a:rPr lang="en-US" altLang="vi-VN"/>
              <a:t>: </a:t>
            </a:r>
            <a:r>
              <a:rPr lang="en-US" altLang="vi-VN" b="1">
                <a:solidFill>
                  <a:srgbClr val="FF0000"/>
                </a:solidFill>
              </a:rPr>
              <a:t>ĐIỀU KIỆN XUẤT HIỆN DÒNG ĐIỆN CẢM ỨNG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72429" y="738167"/>
            <a:ext cx="11255188" cy="1328023"/>
          </a:xfrm>
          <a:prstGeom prst="roundRect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95259" y="2229654"/>
            <a:ext cx="1125518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 ph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 biểu trên 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sai.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ì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điều kiện để xuất hiện dòng điện cảm ứng trong một cuộn dây dẫn k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 đường sức từ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 qua tiết diện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của cuộn dây đ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biến thiên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Do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chuyển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tương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giữa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châm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sức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qua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diện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cuộn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dây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thiên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nên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xuất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dòng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cảm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ứng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19345" y="2091569"/>
            <a:ext cx="1454885" cy="34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1200"/>
              </a:spcAft>
            </a:pPr>
            <a:r>
              <a:rPr lang="en-US" sz="2400" b="1" u="sng" dirty="0">
                <a:solidFill>
                  <a:srgbClr val="008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giải:</a:t>
            </a: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762692" y="4408795"/>
            <a:ext cx="2797792" cy="2183074"/>
            <a:chOff x="8022932" y="5035182"/>
            <a:chExt cx="3357965" cy="1635526"/>
          </a:xfrm>
        </p:grpSpPr>
        <p:pic>
          <p:nvPicPr>
            <p:cNvPr id="2049" name="Picture 3" descr="Giải SBT Vật Lí 9 | Giải bài tập Sách bài tập Vật Lí 9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8281"/>
            <a:stretch/>
          </p:blipFill>
          <p:spPr bwMode="auto">
            <a:xfrm>
              <a:off x="8022932" y="5404514"/>
              <a:ext cx="3043764" cy="1266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Straight Arrow Connector 4"/>
            <p:cNvCxnSpPr/>
            <p:nvPr/>
          </p:nvCxnSpPr>
          <p:spPr>
            <a:xfrm flipH="1" flipV="1">
              <a:off x="10604310" y="5333228"/>
              <a:ext cx="245659" cy="51861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9759192" y="5035182"/>
              <a:ext cx="1621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Trục quay</a:t>
              </a:r>
              <a:endParaRPr lang="vi-VN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95259" y="4647441"/>
            <a:ext cx="76774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</a:t>
            </a:r>
            <a:r>
              <a:rPr lang="en-US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dụ: Trong trường hợp như h</a:t>
            </a:r>
            <a:r>
              <a:rPr lang="en-US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ì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 vẽ, nam châm quay quanh trục PQ, th</a:t>
            </a:r>
            <a:r>
              <a:rPr lang="en-US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ì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giữa nam châm v</a:t>
            </a:r>
            <a:r>
              <a:rPr lang="en-US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cuộn dây c</a:t>
            </a:r>
            <a:r>
              <a:rPr lang="en-US" altLang="en-US" sz="2000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sự chuyển động tương đối nhưng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altLang="en-US" sz="2000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xuất hiện dòng điện cảm ứng.</a:t>
            </a:r>
            <a:endParaRPr lang="en-US" alt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46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773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11</cp:revision>
  <dcterms:created xsi:type="dcterms:W3CDTF">2022-01-17T10:53:49Z</dcterms:created>
  <dcterms:modified xsi:type="dcterms:W3CDTF">2022-01-22T04:21:44Z</dcterms:modified>
</cp:coreProperties>
</file>